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09"/>
  </p:notesMasterIdLst>
  <p:sldIdLst>
    <p:sldId id="258" r:id="rId3"/>
    <p:sldId id="261" r:id="rId4"/>
    <p:sldId id="260" r:id="rId5"/>
    <p:sldId id="259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6" r:id="rId40"/>
    <p:sldId id="297" r:id="rId41"/>
    <p:sldId id="298" r:id="rId42"/>
    <p:sldId id="299" r:id="rId43"/>
    <p:sldId id="300" r:id="rId44"/>
    <p:sldId id="301" r:id="rId45"/>
    <p:sldId id="302" r:id="rId46"/>
    <p:sldId id="303" r:id="rId47"/>
    <p:sldId id="335" r:id="rId48"/>
    <p:sldId id="304" r:id="rId49"/>
    <p:sldId id="305" r:id="rId50"/>
    <p:sldId id="306" r:id="rId51"/>
    <p:sldId id="307" r:id="rId52"/>
    <p:sldId id="308" r:id="rId53"/>
    <p:sldId id="338" r:id="rId54"/>
    <p:sldId id="336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9" r:id="rId78"/>
    <p:sldId id="340" r:id="rId79"/>
    <p:sldId id="341" r:id="rId80"/>
    <p:sldId id="342" r:id="rId81"/>
    <p:sldId id="343" r:id="rId82"/>
    <p:sldId id="344" r:id="rId83"/>
    <p:sldId id="345" r:id="rId84"/>
    <p:sldId id="346" r:id="rId85"/>
    <p:sldId id="347" r:id="rId86"/>
    <p:sldId id="348" r:id="rId87"/>
    <p:sldId id="349" r:id="rId88"/>
    <p:sldId id="368" r:id="rId89"/>
    <p:sldId id="369" r:id="rId90"/>
    <p:sldId id="350" r:id="rId91"/>
    <p:sldId id="351" r:id="rId92"/>
    <p:sldId id="352" r:id="rId93"/>
    <p:sldId id="353" r:id="rId94"/>
    <p:sldId id="354" r:id="rId95"/>
    <p:sldId id="355" r:id="rId96"/>
    <p:sldId id="356" r:id="rId97"/>
    <p:sldId id="357" r:id="rId98"/>
    <p:sldId id="358" r:id="rId99"/>
    <p:sldId id="359" r:id="rId100"/>
    <p:sldId id="360" r:id="rId101"/>
    <p:sldId id="361" r:id="rId102"/>
    <p:sldId id="362" r:id="rId103"/>
    <p:sldId id="363" r:id="rId104"/>
    <p:sldId id="364" r:id="rId105"/>
    <p:sldId id="365" r:id="rId106"/>
    <p:sldId id="366" r:id="rId107"/>
    <p:sldId id="367" r:id="rId108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2CBF0"/>
    <a:srgbClr val="75C6EF"/>
    <a:srgbClr val="65BDFF"/>
    <a:srgbClr val="B87BF5"/>
    <a:srgbClr val="E0A1F1"/>
    <a:srgbClr val="D78CE4"/>
    <a:srgbClr val="D7CFE3"/>
    <a:srgbClr val="EFECF4"/>
    <a:srgbClr val="B6A6CA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08" autoAdjust="0"/>
    <p:restoredTop sz="94700" autoAdjust="0"/>
  </p:normalViewPr>
  <p:slideViewPr>
    <p:cSldViewPr>
      <p:cViewPr varScale="1">
        <p:scale>
          <a:sx n="91" d="100"/>
          <a:sy n="91" d="100"/>
        </p:scale>
        <p:origin x="96" y="2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-3870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84" Type="http://schemas.openxmlformats.org/officeDocument/2006/relationships/slide" Target="slides/slide82.xml"/><Relationship Id="rId89" Type="http://schemas.openxmlformats.org/officeDocument/2006/relationships/slide" Target="slides/slide87.xml"/><Relationship Id="rId1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07" Type="http://schemas.openxmlformats.org/officeDocument/2006/relationships/slide" Target="slides/slide105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87" Type="http://schemas.openxmlformats.org/officeDocument/2006/relationships/slide" Target="slides/slide85.xml"/><Relationship Id="rId102" Type="http://schemas.openxmlformats.org/officeDocument/2006/relationships/slide" Target="slides/slide100.xml"/><Relationship Id="rId110" Type="http://schemas.openxmlformats.org/officeDocument/2006/relationships/presProps" Target="presProps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90" Type="http://schemas.openxmlformats.org/officeDocument/2006/relationships/slide" Target="slides/slide88.xml"/><Relationship Id="rId95" Type="http://schemas.openxmlformats.org/officeDocument/2006/relationships/slide" Target="slides/slide93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slide" Target="slides/slide75.xml"/><Relationship Id="rId100" Type="http://schemas.openxmlformats.org/officeDocument/2006/relationships/slide" Target="slides/slide98.xml"/><Relationship Id="rId105" Type="http://schemas.openxmlformats.org/officeDocument/2006/relationships/slide" Target="slides/slide103.xml"/><Relationship Id="rId113" Type="http://schemas.openxmlformats.org/officeDocument/2006/relationships/tableStyles" Target="tableStyle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slide" Target="slides/slide78.xml"/><Relationship Id="rId85" Type="http://schemas.openxmlformats.org/officeDocument/2006/relationships/slide" Target="slides/slide83.xml"/><Relationship Id="rId93" Type="http://schemas.openxmlformats.org/officeDocument/2006/relationships/slide" Target="slides/slide91.xml"/><Relationship Id="rId98" Type="http://schemas.openxmlformats.org/officeDocument/2006/relationships/slide" Target="slides/slide9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103" Type="http://schemas.openxmlformats.org/officeDocument/2006/relationships/slide" Target="slides/slide101.xml"/><Relationship Id="rId108" Type="http://schemas.openxmlformats.org/officeDocument/2006/relationships/slide" Target="slides/slide106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slide" Target="slides/slide81.xml"/><Relationship Id="rId88" Type="http://schemas.openxmlformats.org/officeDocument/2006/relationships/slide" Target="slides/slide86.xml"/><Relationship Id="rId91" Type="http://schemas.openxmlformats.org/officeDocument/2006/relationships/slide" Target="slides/slide89.xml"/><Relationship Id="rId96" Type="http://schemas.openxmlformats.org/officeDocument/2006/relationships/slide" Target="slides/slide94.xml"/><Relationship Id="rId11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6" Type="http://schemas.openxmlformats.org/officeDocument/2006/relationships/slide" Target="slides/slide104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slide" Target="slides/slide84.xml"/><Relationship Id="rId94" Type="http://schemas.openxmlformats.org/officeDocument/2006/relationships/slide" Target="slides/slide92.xml"/><Relationship Id="rId99" Type="http://schemas.openxmlformats.org/officeDocument/2006/relationships/slide" Target="slides/slide97.xml"/><Relationship Id="rId101" Type="http://schemas.openxmlformats.org/officeDocument/2006/relationships/slide" Target="slides/slide9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109" Type="http://schemas.openxmlformats.org/officeDocument/2006/relationships/notesMaster" Target="notesMasters/notesMaster1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slide" Target="slides/slide74.xml"/><Relationship Id="rId97" Type="http://schemas.openxmlformats.org/officeDocument/2006/relationships/slide" Target="slides/slide95.xml"/><Relationship Id="rId104" Type="http://schemas.openxmlformats.org/officeDocument/2006/relationships/slide" Target="slides/slide102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92" Type="http://schemas.openxmlformats.org/officeDocument/2006/relationships/slide" Target="slides/slide9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0A1391-6E43-4592-8A87-9DEDAD6667C7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6EF42-B2B8-4A02-97EE-88E989452F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712139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5779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334723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20174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499541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223062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991494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1925449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8540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75028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0429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79478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68420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90932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30506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77956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 userDrawn="1"/>
        </p:nvGrpSpPr>
        <p:grpSpPr>
          <a:xfrm>
            <a:off x="683568" y="712908"/>
            <a:ext cx="7920880" cy="4516292"/>
            <a:chOff x="683568" y="712908"/>
            <a:chExt cx="7920880" cy="4516292"/>
          </a:xfrm>
        </p:grpSpPr>
        <p:sp>
          <p:nvSpPr>
            <p:cNvPr id="13" name="모서리가 둥근 직사각형 12"/>
            <p:cNvSpPr/>
            <p:nvPr/>
          </p:nvSpPr>
          <p:spPr>
            <a:xfrm>
              <a:off x="683568" y="712908"/>
              <a:ext cx="7920880" cy="4516292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ffectLst>
              <a:glow rad="63500">
                <a:schemeClr val="accent4">
                  <a:satMod val="175000"/>
                  <a:alpha val="40000"/>
                </a:schemeClr>
              </a:glow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모서리가 둥근 직사각형 13"/>
            <p:cNvSpPr/>
            <p:nvPr/>
          </p:nvSpPr>
          <p:spPr>
            <a:xfrm>
              <a:off x="961494" y="990834"/>
              <a:ext cx="7365029" cy="4038012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8100" cmpd="sng"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 spc="10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endParaRPr>
            </a:p>
          </p:txBody>
        </p:sp>
      </p:grpSp>
      <p:pic>
        <p:nvPicPr>
          <p:cNvPr id="16" name="Picture 2" descr="G:\sisa Book\book\jeon yu jin\하오빵 어린이 중국어\시사중국어사_로고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2682" y="6021288"/>
            <a:ext cx="1798637" cy="360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5856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3" r:id="rId2"/>
    <p:sldLayoutId id="2147483654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 userDrawn="1"/>
        </p:nvGrpSpPr>
        <p:grpSpPr>
          <a:xfrm>
            <a:off x="683568" y="712908"/>
            <a:ext cx="7920880" cy="5668742"/>
            <a:chOff x="683568" y="712908"/>
            <a:chExt cx="7920880" cy="5668742"/>
          </a:xfrm>
        </p:grpSpPr>
        <p:grpSp>
          <p:nvGrpSpPr>
            <p:cNvPr id="13" name="그룹 12"/>
            <p:cNvGrpSpPr/>
            <p:nvPr/>
          </p:nvGrpSpPr>
          <p:grpSpPr>
            <a:xfrm>
              <a:off x="683568" y="712908"/>
              <a:ext cx="7920880" cy="4516292"/>
              <a:chOff x="539552" y="764704"/>
              <a:chExt cx="8208912" cy="4680520"/>
            </a:xfrm>
          </p:grpSpPr>
          <p:sp>
            <p:nvSpPr>
              <p:cNvPr id="16" name="모서리가 둥근 직사각형 15"/>
              <p:cNvSpPr/>
              <p:nvPr/>
            </p:nvSpPr>
            <p:spPr>
              <a:xfrm>
                <a:off x="539552" y="764704"/>
                <a:ext cx="8208912" cy="4680520"/>
              </a:xfrm>
              <a:prstGeom prst="round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" name="모서리가 둥근 직사각형 16"/>
              <p:cNvSpPr/>
              <p:nvPr/>
            </p:nvSpPr>
            <p:spPr>
              <a:xfrm>
                <a:off x="827584" y="1052736"/>
                <a:ext cx="7632848" cy="4184848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b="1" spc="100">
                  <a:ln w="18000">
                    <a:solidFill>
                      <a:schemeClr val="accent1">
                        <a:satMod val="200000"/>
                        <a:tint val="72000"/>
                      </a:schemeClr>
                    </a:solidFill>
                    <a:prstDash val="solid"/>
                  </a:ln>
                  <a:solidFill>
                    <a:schemeClr val="accent1">
                      <a:satMod val="280000"/>
                      <a:tint val="100000"/>
                      <a:alpha val="5700"/>
                    </a:schemeClr>
                  </a:solidFill>
                  <a:effectLst>
                    <a:outerShdw blurRad="25000" dist="20000" dir="16020000" algn="tl">
                      <a:schemeClr val="accent1">
                        <a:satMod val="200000"/>
                        <a:shade val="1000"/>
                        <a:alpha val="60000"/>
                      </a:schemeClr>
                    </a:outerShdw>
                  </a:effectLst>
                </a:endParaRPr>
              </a:p>
            </p:txBody>
          </p:sp>
        </p:grpSp>
        <p:pic>
          <p:nvPicPr>
            <p:cNvPr id="15" name="Picture 2" descr="G:\sisa Book\book\jeon yu jin\하오빵 어린이 중국어\시사중국어사_로고.jpg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72682" y="6021288"/>
              <a:ext cx="1798637" cy="3603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702653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喂</a:t>
            </a:r>
            <a:endParaRPr lang="ko-KR" altLang="en-US" sz="28000" dirty="0">
              <a:ln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8643176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 txBox="1">
            <a:spLocks/>
          </p:cNvSpPr>
          <p:nvPr/>
        </p:nvSpPr>
        <p:spPr>
          <a:xfrm>
            <a:off x="992351" y="54868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7000" dirty="0" err="1">
                <a:ln>
                  <a:prstDash val="solid"/>
                </a:ln>
                <a:latin typeface="sasung" pitchFamily="2" charset="0"/>
                <a:ea typeface="+mn-ea"/>
              </a:rPr>
              <a:t>gěi</a:t>
            </a:r>
            <a:endParaRPr lang="en-US" altLang="ko-KR" sz="27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2190616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n>
                  <a:prstDash val="solid"/>
                </a:ln>
                <a:latin typeface="sasung" pitchFamily="2" charset="0"/>
                <a:ea typeface="+mn-ea"/>
              </a:rPr>
              <a:t>yuǎn</a:t>
            </a:r>
            <a:endParaRPr lang="ko-KR" altLang="en-US" sz="22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4068355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到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654022155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5000" dirty="0" err="1">
                <a:ln>
                  <a:prstDash val="solid"/>
                </a:ln>
                <a:latin typeface="sasung" pitchFamily="2" charset="0"/>
                <a:ea typeface="+mn-ea"/>
              </a:rPr>
              <a:t>dào</a:t>
            </a:r>
            <a:endParaRPr lang="ko-KR" altLang="en-US" sz="25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3766523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就</a:t>
            </a:r>
            <a:endParaRPr lang="ko-KR" altLang="en-US" sz="28000" dirty="0"/>
          </a:p>
        </p:txBody>
      </p:sp>
    </p:spTree>
    <p:extLst>
      <p:ext uri="{BB962C8B-B14F-4D97-AF65-F5344CB8AC3E}">
        <p14:creationId xmlns:p14="http://schemas.microsoft.com/office/powerpoint/2010/main" val="2181214569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5000" dirty="0" err="1">
                <a:ln>
                  <a:prstDash val="solid"/>
                </a:ln>
                <a:latin typeface="sasung" pitchFamily="2" charset="0"/>
                <a:ea typeface="+mn-ea"/>
              </a:rPr>
              <a:t>jiù</a:t>
            </a:r>
            <a:endParaRPr lang="ko-KR" altLang="en-US" sz="25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73016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了</a:t>
            </a:r>
            <a:endParaRPr lang="ko-KR" altLang="en-US" sz="28000" dirty="0"/>
          </a:p>
        </p:txBody>
      </p:sp>
    </p:spTree>
    <p:extLst>
      <p:ext uri="{BB962C8B-B14F-4D97-AF65-F5344CB8AC3E}">
        <p14:creationId xmlns:p14="http://schemas.microsoft.com/office/powerpoint/2010/main" val="2276884317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5000" dirty="0">
                <a:ln>
                  <a:prstDash val="solid"/>
                </a:ln>
                <a:latin typeface="sasung" pitchFamily="2" charset="0"/>
                <a:ea typeface="+mn-ea"/>
              </a:rPr>
              <a:t>le</a:t>
            </a:r>
            <a:endParaRPr lang="ko-KR" altLang="en-US" sz="25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45775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打</a:t>
            </a:r>
            <a:endParaRPr lang="ko-KR" altLang="en-US" sz="28000" dirty="0"/>
          </a:p>
        </p:txBody>
      </p:sp>
    </p:spTree>
    <p:extLst>
      <p:ext uri="{BB962C8B-B14F-4D97-AF65-F5344CB8AC3E}">
        <p14:creationId xmlns:p14="http://schemas.microsoft.com/office/powerpoint/2010/main" val="35998001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30000" dirty="0" err="1">
                <a:ln>
                  <a:prstDash val="solid"/>
                </a:ln>
                <a:latin typeface="sasung" pitchFamily="2" charset="0"/>
                <a:ea typeface="+mn-ea"/>
              </a:rPr>
              <a:t>dǎ</a:t>
            </a:r>
            <a:endParaRPr lang="en-US" altLang="ko-KR" sz="3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01794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电话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8455638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5500" dirty="0" err="1">
                <a:ln>
                  <a:prstDash val="solid"/>
                </a:ln>
                <a:latin typeface="sasung" pitchFamily="2" charset="0"/>
                <a:ea typeface="+mn-ea"/>
              </a:rPr>
              <a:t>diànhuà</a:t>
            </a:r>
            <a:endParaRPr lang="en-US" altLang="ko-KR" sz="155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16639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词典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38665435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atin typeface="sasung" pitchFamily="2" charset="0"/>
              </a:rPr>
              <a:t>cídiǎn</a:t>
            </a:r>
            <a:endParaRPr lang="en-US" altLang="ko-KR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6995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铅笔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5127609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qiānbǐ</a:t>
            </a:r>
            <a:endParaRPr lang="en-US" altLang="ko-KR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81188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要</a:t>
            </a:r>
            <a:endParaRPr lang="ko-KR" altLang="en-US" sz="28000" dirty="0"/>
          </a:p>
        </p:txBody>
      </p:sp>
    </p:spTree>
    <p:extLst>
      <p:ext uri="{BB962C8B-B14F-4D97-AF65-F5344CB8AC3E}">
        <p14:creationId xmlns:p14="http://schemas.microsoft.com/office/powerpoint/2010/main" val="34390517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61494" y="99083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8000" dirty="0" err="1">
                <a:latin typeface="sasung" pitchFamily="2" charset="0"/>
              </a:rPr>
              <a:t>wèi</a:t>
            </a:r>
            <a:endParaRPr lang="ko-KR" altLang="en-US" sz="28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45836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68713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6000" dirty="0" err="1">
                <a:ln>
                  <a:prstDash val="solid"/>
                </a:ln>
                <a:latin typeface="sasung" pitchFamily="2" charset="0"/>
                <a:ea typeface="+mn-ea"/>
              </a:rPr>
              <a:t>yào</a:t>
            </a:r>
            <a:endParaRPr lang="en-US" altLang="ko-KR" sz="26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04583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复习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17214453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7000" dirty="0" err="1">
                <a:ln>
                  <a:prstDash val="solid"/>
                </a:ln>
                <a:latin typeface="sasung" pitchFamily="2" charset="0"/>
                <a:ea typeface="+mn-ea"/>
              </a:rPr>
              <a:t>fùxí</a:t>
            </a:r>
            <a:endParaRPr lang="en-US" altLang="ko-KR" sz="27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9350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医院</a:t>
            </a:r>
            <a:r>
              <a:rPr lang="ko-KR" altLang="en-US" sz="20000" dirty="0">
                <a:ln>
                  <a:prstDash val="solid"/>
                </a:ln>
                <a:latin typeface="+mn-ea"/>
                <a:ea typeface="+mn-ea"/>
              </a:rPr>
              <a:t> </a:t>
            </a:r>
            <a:endParaRPr lang="en-US" altLang="ko-KR" sz="9600" dirty="0"/>
          </a:p>
        </p:txBody>
      </p:sp>
    </p:spTree>
    <p:extLst>
      <p:ext uri="{BB962C8B-B14F-4D97-AF65-F5344CB8AC3E}">
        <p14:creationId xmlns:p14="http://schemas.microsoft.com/office/powerpoint/2010/main" val="17070891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  <a:ea typeface="+mn-ea"/>
              </a:rPr>
              <a:t>yīyuàn</a:t>
            </a:r>
            <a:r>
              <a:rPr lang="en-US" altLang="ko-KR" sz="18000" dirty="0">
                <a:ln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en-US" altLang="ko-KR" sz="18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765863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西安</a:t>
            </a:r>
            <a:endParaRPr lang="en-US" altLang="ko-KR" sz="26000" dirty="0"/>
          </a:p>
        </p:txBody>
      </p:sp>
    </p:spTree>
    <p:extLst>
      <p:ext uri="{BB962C8B-B14F-4D97-AF65-F5344CB8AC3E}">
        <p14:creationId xmlns:p14="http://schemas.microsoft.com/office/powerpoint/2010/main" val="277327653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3000" dirty="0" err="1">
                <a:ln>
                  <a:prstDash val="solid"/>
                </a:ln>
                <a:latin typeface="sasung" pitchFamily="2" charset="0"/>
                <a:ea typeface="+mn-ea"/>
              </a:rPr>
              <a:t>Xī’ān</a:t>
            </a:r>
            <a:r>
              <a:rPr lang="en-US" altLang="ko-KR" sz="17000" dirty="0">
                <a:ln>
                  <a:prstDash val="solid"/>
                </a:ln>
                <a:latin typeface="+mn-ea"/>
                <a:ea typeface="+mn-ea"/>
              </a:rPr>
              <a:t> </a:t>
            </a:r>
            <a:endParaRPr lang="en-US" altLang="ko-KR" sz="17000" dirty="0"/>
          </a:p>
        </p:txBody>
      </p:sp>
    </p:spTree>
    <p:extLst>
      <p:ext uri="{BB962C8B-B14F-4D97-AF65-F5344CB8AC3E}">
        <p14:creationId xmlns:p14="http://schemas.microsoft.com/office/powerpoint/2010/main" val="27137265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899592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9600" dirty="0"/>
          </a:p>
        </p:txBody>
      </p:sp>
      <p:sp>
        <p:nvSpPr>
          <p:cNvPr id="4" name="제목 1"/>
          <p:cNvSpPr txBox="1">
            <a:spLocks/>
          </p:cNvSpPr>
          <p:nvPr/>
        </p:nvSpPr>
        <p:spPr>
          <a:xfrm>
            <a:off x="1020951" y="10089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  <a:cs typeface="Segoe UI Black" pitchFamily="34" charset="0"/>
              </a:rPr>
              <a:t>旅</a:t>
            </a:r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行</a:t>
            </a:r>
            <a:endParaRPr lang="en-US" altLang="ko-KR" sz="26000" dirty="0"/>
          </a:p>
        </p:txBody>
      </p:sp>
    </p:spTree>
    <p:extLst>
      <p:ext uri="{BB962C8B-B14F-4D97-AF65-F5344CB8AC3E}">
        <p14:creationId xmlns:p14="http://schemas.microsoft.com/office/powerpoint/2010/main" val="102475978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n>
                  <a:prstDash val="solid"/>
                </a:ln>
                <a:latin typeface="sasung" pitchFamily="2" charset="0"/>
                <a:ea typeface="+mn-ea"/>
              </a:rPr>
              <a:t>lǚxíng</a:t>
            </a:r>
            <a:r>
              <a:rPr lang="en-US" altLang="ko-KR" sz="20000" dirty="0">
                <a:ln>
                  <a:prstDash val="solid"/>
                </a:ln>
                <a:latin typeface="+mn-ea"/>
                <a:ea typeface="+mn-ea"/>
              </a:rPr>
              <a:t>  </a:t>
            </a:r>
            <a:endParaRPr lang="en-US" altLang="ko-KR" sz="9600" dirty="0"/>
          </a:p>
        </p:txBody>
      </p:sp>
    </p:spTree>
    <p:extLst>
      <p:ext uri="{BB962C8B-B14F-4D97-AF65-F5344CB8AC3E}">
        <p14:creationId xmlns:p14="http://schemas.microsoft.com/office/powerpoint/2010/main" val="169610295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坐</a:t>
            </a:r>
            <a:endParaRPr lang="en-US" altLang="ko-KR" sz="28000" dirty="0"/>
          </a:p>
        </p:txBody>
      </p:sp>
    </p:spTree>
    <p:extLst>
      <p:ext uri="{BB962C8B-B14F-4D97-AF65-F5344CB8AC3E}">
        <p14:creationId xmlns:p14="http://schemas.microsoft.com/office/powerpoint/2010/main" val="19390123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500" dirty="0">
                <a:ln>
                  <a:prstDash val="solid"/>
                </a:ln>
                <a:latin typeface="+mn-ea"/>
                <a:ea typeface="+mn-ea"/>
              </a:rPr>
              <a:t>太</a:t>
            </a:r>
            <a:r>
              <a:rPr lang="ko-KR" altLang="en-US" sz="18500" dirty="0">
                <a:ln>
                  <a:prstDash val="solid"/>
                </a:ln>
                <a:latin typeface="+mn-ea"/>
              </a:rPr>
              <a:t>～</a:t>
            </a:r>
            <a:r>
              <a:rPr lang="zh-CN" altLang="en-US" sz="18500" dirty="0">
                <a:ln>
                  <a:prstDash val="solid"/>
                </a:ln>
                <a:latin typeface="+mn-ea"/>
                <a:ea typeface="+mn-ea"/>
              </a:rPr>
              <a:t>了</a:t>
            </a:r>
            <a:endParaRPr lang="ko-KR" altLang="en-US" sz="18500" dirty="0">
              <a:ln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92281850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8000" dirty="0" err="1">
                <a:ln>
                  <a:prstDash val="solid"/>
                </a:ln>
                <a:latin typeface="sasung" pitchFamily="2" charset="0"/>
                <a:ea typeface="+mn-ea"/>
              </a:rPr>
              <a:t>zuò</a:t>
            </a:r>
            <a:endParaRPr lang="en-US" altLang="ko-KR" sz="28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267878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比较</a:t>
            </a:r>
            <a:endParaRPr lang="en-US" altLang="ko-KR" sz="26000" dirty="0"/>
          </a:p>
        </p:txBody>
      </p:sp>
    </p:spTree>
    <p:extLst>
      <p:ext uri="{BB962C8B-B14F-4D97-AF65-F5344CB8AC3E}">
        <p14:creationId xmlns:p14="http://schemas.microsoft.com/office/powerpoint/2010/main" val="21780729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n>
                  <a:prstDash val="solid"/>
                </a:ln>
                <a:latin typeface="sasung" pitchFamily="2" charset="0"/>
                <a:ea typeface="+mn-ea"/>
              </a:rPr>
              <a:t>bǐjiào</a:t>
            </a:r>
            <a:endParaRPr lang="en-US" altLang="ko-KR" sz="21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507783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火车</a:t>
            </a:r>
            <a:endParaRPr lang="en-US" altLang="ko-KR" sz="26000" dirty="0"/>
          </a:p>
        </p:txBody>
      </p:sp>
    </p:spTree>
    <p:extLst>
      <p:ext uri="{BB962C8B-B14F-4D97-AF65-F5344CB8AC3E}">
        <p14:creationId xmlns:p14="http://schemas.microsoft.com/office/powerpoint/2010/main" val="412241441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6000" dirty="0" err="1">
                <a:ln>
                  <a:prstDash val="solid"/>
                </a:ln>
                <a:latin typeface="sasung" pitchFamily="2" charset="0"/>
                <a:ea typeface="+mn-ea"/>
              </a:rPr>
              <a:t>huǒchē</a:t>
            </a:r>
            <a:endParaRPr lang="en-US" altLang="ko-KR" sz="16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28924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方便</a:t>
            </a:r>
            <a:endParaRPr lang="en-US" altLang="ko-KR" sz="26000" dirty="0"/>
          </a:p>
        </p:txBody>
      </p:sp>
    </p:spTree>
    <p:extLst>
      <p:ext uri="{BB962C8B-B14F-4D97-AF65-F5344CB8AC3E}">
        <p14:creationId xmlns:p14="http://schemas.microsoft.com/office/powerpoint/2010/main" val="282742993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4500" dirty="0" err="1">
                <a:ln>
                  <a:prstDash val="solid"/>
                </a:ln>
                <a:latin typeface="sasung" pitchFamily="2" charset="0"/>
                <a:ea typeface="+mn-ea"/>
              </a:rPr>
              <a:t>fāngbiàn</a:t>
            </a:r>
            <a:endParaRPr lang="en-US" altLang="ko-KR" sz="145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172433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站</a:t>
            </a:r>
            <a:endParaRPr lang="en-US" altLang="ko-KR" sz="28000" i="1" dirty="0"/>
          </a:p>
        </p:txBody>
      </p:sp>
    </p:spTree>
    <p:extLst>
      <p:ext uri="{BB962C8B-B14F-4D97-AF65-F5344CB8AC3E}">
        <p14:creationId xmlns:p14="http://schemas.microsoft.com/office/powerpoint/2010/main" val="400812557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3000" dirty="0" err="1">
                <a:ln>
                  <a:prstDash val="solid"/>
                </a:ln>
                <a:latin typeface="sasung" pitchFamily="2" charset="0"/>
                <a:ea typeface="+mn-ea"/>
              </a:rPr>
              <a:t>zhàn</a:t>
            </a:r>
            <a:endParaRPr lang="en-US" altLang="ko-KR" sz="23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110545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怎么</a:t>
            </a:r>
            <a:endParaRPr lang="en-US" altLang="ko-KR" sz="26000" i="1" dirty="0"/>
          </a:p>
        </p:txBody>
      </p:sp>
    </p:spTree>
    <p:extLst>
      <p:ext uri="{BB962C8B-B14F-4D97-AF65-F5344CB8AC3E}">
        <p14:creationId xmlns:p14="http://schemas.microsoft.com/office/powerpoint/2010/main" val="34392120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 txBox="1">
            <a:spLocks/>
          </p:cNvSpPr>
          <p:nvPr/>
        </p:nvSpPr>
        <p:spPr>
          <a:xfrm>
            <a:off x="961494" y="99083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9000" dirty="0" err="1">
                <a:latin typeface="sasung" pitchFamily="2" charset="0"/>
              </a:rPr>
              <a:t>tài</a:t>
            </a:r>
            <a:r>
              <a:rPr lang="ko-KR" altLang="en-US" sz="19000" dirty="0">
                <a:latin typeface="sasung" pitchFamily="2" charset="0"/>
              </a:rPr>
              <a:t>～</a:t>
            </a:r>
            <a:r>
              <a:rPr lang="en-US" altLang="ko-KR" sz="19000" dirty="0">
                <a:latin typeface="sasung" pitchFamily="2" charset="0"/>
              </a:rPr>
              <a:t>le</a:t>
            </a:r>
            <a:endParaRPr lang="ko-KR" altLang="en-US" sz="19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061294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zěnme</a:t>
            </a:r>
            <a:endParaRPr lang="en-US" altLang="ko-KR" sz="96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038171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走</a:t>
            </a:r>
            <a:endParaRPr lang="en-US" altLang="ko-KR" sz="28000" i="1" dirty="0"/>
          </a:p>
        </p:txBody>
      </p:sp>
    </p:spTree>
    <p:extLst>
      <p:ext uri="{BB962C8B-B14F-4D97-AF65-F5344CB8AC3E}">
        <p14:creationId xmlns:p14="http://schemas.microsoft.com/office/powerpoint/2010/main" val="308742367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5000" dirty="0" err="1">
                <a:ln>
                  <a:prstDash val="solid"/>
                </a:ln>
                <a:latin typeface="sasung" pitchFamily="2" charset="0"/>
                <a:ea typeface="+mn-ea"/>
              </a:rPr>
              <a:t>zǒu</a:t>
            </a:r>
            <a:endParaRPr lang="en-US" altLang="ko-KR" sz="25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898649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行人</a:t>
            </a:r>
            <a:endParaRPr lang="en-US" altLang="ko-KR" sz="26000" i="1" dirty="0"/>
          </a:p>
        </p:txBody>
      </p:sp>
    </p:spTree>
    <p:extLst>
      <p:ext uri="{BB962C8B-B14F-4D97-AF65-F5344CB8AC3E}">
        <p14:creationId xmlns:p14="http://schemas.microsoft.com/office/powerpoint/2010/main" val="414184672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6000" dirty="0" err="1">
                <a:ln>
                  <a:prstDash val="solid"/>
                </a:ln>
                <a:latin typeface="sasung" pitchFamily="2" charset="0"/>
                <a:ea typeface="+mn-ea"/>
              </a:rPr>
              <a:t>xíngrén</a:t>
            </a:r>
            <a:endParaRPr lang="en-US" altLang="ko-KR" sz="16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969024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一直</a:t>
            </a:r>
            <a:endParaRPr lang="en-US" altLang="ko-KR" sz="26000" i="1" dirty="0"/>
          </a:p>
        </p:txBody>
      </p:sp>
    </p:spTree>
    <p:extLst>
      <p:ext uri="{BB962C8B-B14F-4D97-AF65-F5344CB8AC3E}">
        <p14:creationId xmlns:p14="http://schemas.microsoft.com/office/powerpoint/2010/main" val="406095839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n>
                  <a:prstDash val="solid"/>
                </a:ln>
                <a:latin typeface="sasung" pitchFamily="2" charset="0"/>
                <a:ea typeface="+mn-ea"/>
              </a:rPr>
              <a:t>yìzhí</a:t>
            </a:r>
            <a:endParaRPr lang="en-US" altLang="ko-KR" sz="22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821495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近</a:t>
            </a:r>
            <a:endParaRPr lang="en-US" altLang="ko-KR" sz="28000" i="1" dirty="0"/>
          </a:p>
        </p:txBody>
      </p:sp>
    </p:spTree>
    <p:extLst>
      <p:ext uri="{BB962C8B-B14F-4D97-AF65-F5344CB8AC3E}">
        <p14:creationId xmlns:p14="http://schemas.microsoft.com/office/powerpoint/2010/main" val="351911375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7516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5000" dirty="0" err="1">
                <a:ln>
                  <a:prstDash val="solid"/>
                </a:ln>
                <a:latin typeface="sasung" pitchFamily="2" charset="0"/>
                <a:ea typeface="+mn-ea"/>
              </a:rPr>
              <a:t>jìn</a:t>
            </a:r>
            <a:endParaRPr lang="en-US" altLang="ko-KR" sz="25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554220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500" dirty="0">
                <a:ln>
                  <a:prstDash val="solid"/>
                </a:ln>
                <a:latin typeface="+mn-ea"/>
                <a:ea typeface="+mn-ea"/>
              </a:rPr>
              <a:t>公交车</a:t>
            </a:r>
            <a:endParaRPr lang="en-US" altLang="ko-KR" sz="18500" i="1" dirty="0"/>
          </a:p>
        </p:txBody>
      </p:sp>
    </p:spTree>
    <p:extLst>
      <p:ext uri="{BB962C8B-B14F-4D97-AF65-F5344CB8AC3E}">
        <p14:creationId xmlns:p14="http://schemas.microsoft.com/office/powerpoint/2010/main" val="26216659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忙</a:t>
            </a:r>
            <a:endParaRPr lang="ko-KR" altLang="en-US" sz="28000" dirty="0"/>
          </a:p>
        </p:txBody>
      </p:sp>
    </p:spTree>
    <p:extLst>
      <p:ext uri="{BB962C8B-B14F-4D97-AF65-F5344CB8AC3E}">
        <p14:creationId xmlns:p14="http://schemas.microsoft.com/office/powerpoint/2010/main" val="107067710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0000" dirty="0" err="1">
                <a:ln>
                  <a:prstDash val="solid"/>
                </a:ln>
                <a:latin typeface="sasung" pitchFamily="2" charset="0"/>
                <a:ea typeface="+mn-ea"/>
              </a:rPr>
              <a:t>gōngjiāochē</a:t>
            </a:r>
            <a:endParaRPr lang="en-US" altLang="ko-KR" sz="10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253931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飞机</a:t>
            </a:r>
            <a:endParaRPr lang="en-US" altLang="ko-KR" sz="26000" dirty="0"/>
          </a:p>
        </p:txBody>
      </p:sp>
    </p:spTree>
    <p:extLst>
      <p:ext uri="{BB962C8B-B14F-4D97-AF65-F5344CB8AC3E}">
        <p14:creationId xmlns:p14="http://schemas.microsoft.com/office/powerpoint/2010/main" val="210406987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5000" dirty="0" err="1">
                <a:ln>
                  <a:prstDash val="solid"/>
                </a:ln>
                <a:latin typeface="sasung" pitchFamily="2" charset="0"/>
                <a:ea typeface="+mn-ea"/>
              </a:rPr>
              <a:t>fēijī</a:t>
            </a:r>
            <a:endParaRPr lang="en-US" altLang="ko-KR" sz="25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246696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骑</a:t>
            </a:r>
            <a:endParaRPr lang="en-US" altLang="ko-KR" sz="28000" i="1" dirty="0"/>
          </a:p>
        </p:txBody>
      </p:sp>
    </p:spTree>
    <p:extLst>
      <p:ext uri="{BB962C8B-B14F-4D97-AF65-F5344CB8AC3E}">
        <p14:creationId xmlns:p14="http://schemas.microsoft.com/office/powerpoint/2010/main" val="292203309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5000" dirty="0" err="1">
                <a:ln>
                  <a:prstDash val="solid"/>
                </a:ln>
                <a:latin typeface="sasung" pitchFamily="2" charset="0"/>
                <a:ea typeface="+mn-ea"/>
              </a:rPr>
              <a:t>qí</a:t>
            </a:r>
            <a:endParaRPr lang="en-US" altLang="ko-KR" sz="25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562936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500" dirty="0">
                <a:ln>
                  <a:prstDash val="solid"/>
                </a:ln>
                <a:latin typeface="+mn-ea"/>
                <a:ea typeface="+mn-ea"/>
              </a:rPr>
              <a:t>自行车</a:t>
            </a:r>
            <a:endParaRPr lang="en-US" altLang="ko-KR" sz="18500" i="1" dirty="0"/>
          </a:p>
        </p:txBody>
      </p:sp>
    </p:spTree>
    <p:extLst>
      <p:ext uri="{BB962C8B-B14F-4D97-AF65-F5344CB8AC3E}">
        <p14:creationId xmlns:p14="http://schemas.microsoft.com/office/powerpoint/2010/main" val="129262184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3000" dirty="0" err="1">
                <a:ln>
                  <a:prstDash val="solid"/>
                </a:ln>
                <a:latin typeface="sasung" pitchFamily="2" charset="0"/>
                <a:ea typeface="+mn-ea"/>
              </a:rPr>
              <a:t>zìxíngchē</a:t>
            </a:r>
            <a:endParaRPr lang="en-US" altLang="ko-KR" sz="13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424985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往</a:t>
            </a:r>
            <a:endParaRPr lang="en-US" altLang="ko-KR" sz="28000" i="1" dirty="0"/>
          </a:p>
        </p:txBody>
      </p:sp>
    </p:spTree>
    <p:extLst>
      <p:ext uri="{BB962C8B-B14F-4D97-AF65-F5344CB8AC3E}">
        <p14:creationId xmlns:p14="http://schemas.microsoft.com/office/powerpoint/2010/main" val="365337940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n>
                  <a:prstDash val="solid"/>
                </a:ln>
                <a:latin typeface="sasung" pitchFamily="2" charset="0"/>
                <a:ea typeface="+mn-ea"/>
              </a:rPr>
              <a:t>wǎng</a:t>
            </a:r>
            <a:endParaRPr lang="en-US" altLang="ko-KR" sz="22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168782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前</a:t>
            </a:r>
            <a:endParaRPr lang="en-US" altLang="ko-KR" sz="28000" i="1" dirty="0"/>
          </a:p>
        </p:txBody>
      </p:sp>
    </p:spTree>
    <p:extLst>
      <p:ext uri="{BB962C8B-B14F-4D97-AF65-F5344CB8AC3E}">
        <p14:creationId xmlns:p14="http://schemas.microsoft.com/office/powerpoint/2010/main" val="32692919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61494" y="99083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atin typeface="sasung" pitchFamily="2" charset="0"/>
              </a:rPr>
              <a:t>máng</a:t>
            </a:r>
            <a:endParaRPr lang="ko-KR" altLang="en-US" sz="22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3585780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5000" dirty="0" err="1">
                <a:ln>
                  <a:prstDash val="solid"/>
                </a:ln>
                <a:latin typeface="sasung" pitchFamily="2" charset="0"/>
                <a:ea typeface="+mn-ea"/>
              </a:rPr>
              <a:t>qián</a:t>
            </a:r>
            <a:endParaRPr lang="en-US" altLang="ko-KR" sz="25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8678769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左</a:t>
            </a:r>
            <a:endParaRPr lang="en-US" altLang="ko-KR" sz="28000" i="1" dirty="0"/>
          </a:p>
        </p:txBody>
      </p:sp>
    </p:spTree>
    <p:extLst>
      <p:ext uri="{BB962C8B-B14F-4D97-AF65-F5344CB8AC3E}">
        <p14:creationId xmlns:p14="http://schemas.microsoft.com/office/powerpoint/2010/main" val="3427022671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5000" dirty="0" err="1">
                <a:ln>
                  <a:prstDash val="solid"/>
                </a:ln>
                <a:latin typeface="sasung" pitchFamily="2" charset="0"/>
                <a:ea typeface="+mn-ea"/>
              </a:rPr>
              <a:t>zuǒ</a:t>
            </a:r>
            <a:endParaRPr lang="en-US" altLang="ko-KR" sz="25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0307931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拐</a:t>
            </a:r>
            <a:endParaRPr lang="en-US" altLang="ko-KR" sz="28000" i="1" dirty="0"/>
          </a:p>
        </p:txBody>
      </p:sp>
    </p:spTree>
    <p:extLst>
      <p:ext uri="{BB962C8B-B14F-4D97-AF65-F5344CB8AC3E}">
        <p14:creationId xmlns:p14="http://schemas.microsoft.com/office/powerpoint/2010/main" val="4216332691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n>
                  <a:prstDash val="solid"/>
                </a:ln>
                <a:latin typeface="sasung" pitchFamily="2" charset="0"/>
                <a:ea typeface="+mn-ea"/>
              </a:rPr>
              <a:t>guǎi</a:t>
            </a:r>
            <a:endParaRPr lang="en-US" altLang="ko-KR" sz="22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1662464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右</a:t>
            </a:r>
            <a:endParaRPr lang="en-US" altLang="ko-KR" sz="28000" i="1" dirty="0"/>
          </a:p>
        </p:txBody>
      </p:sp>
    </p:spTree>
    <p:extLst>
      <p:ext uri="{BB962C8B-B14F-4D97-AF65-F5344CB8AC3E}">
        <p14:creationId xmlns:p14="http://schemas.microsoft.com/office/powerpoint/2010/main" val="2235668601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n>
                  <a:prstDash val="solid"/>
                </a:ln>
                <a:latin typeface="sasung" pitchFamily="2" charset="0"/>
                <a:ea typeface="+mn-ea"/>
              </a:rPr>
              <a:t>yòu</a:t>
            </a:r>
            <a:endParaRPr lang="en-US" altLang="ko-KR" sz="22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8158086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500" dirty="0">
                <a:ln>
                  <a:prstDash val="solid"/>
                </a:ln>
                <a:latin typeface="+mn-ea"/>
                <a:ea typeface="+mn-ea"/>
              </a:rPr>
              <a:t>出租车</a:t>
            </a:r>
            <a:endParaRPr lang="en-US" altLang="ko-KR" sz="18500" i="1" dirty="0"/>
          </a:p>
        </p:txBody>
      </p:sp>
    </p:spTree>
    <p:extLst>
      <p:ext uri="{BB962C8B-B14F-4D97-AF65-F5344CB8AC3E}">
        <p14:creationId xmlns:p14="http://schemas.microsoft.com/office/powerpoint/2010/main" val="936090330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3000" dirty="0" err="1">
                <a:ln>
                  <a:prstDash val="solid"/>
                </a:ln>
                <a:latin typeface="sasung" pitchFamily="2" charset="0"/>
                <a:ea typeface="+mn-ea"/>
              </a:rPr>
              <a:t>chūzūchē</a:t>
            </a:r>
            <a:endParaRPr lang="ko-KR" altLang="en-US" sz="13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113007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144751" y="11331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地铁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28749573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那</a:t>
            </a:r>
            <a:endParaRPr lang="ko-KR" altLang="en-US" sz="28000" dirty="0"/>
          </a:p>
        </p:txBody>
      </p:sp>
    </p:spTree>
    <p:extLst>
      <p:ext uri="{BB962C8B-B14F-4D97-AF65-F5344CB8AC3E}">
        <p14:creationId xmlns:p14="http://schemas.microsoft.com/office/powerpoint/2010/main" val="1787971699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144751" y="11331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4" name="제목 1"/>
          <p:cNvSpPr txBox="1">
            <a:spLocks/>
          </p:cNvSpPr>
          <p:nvPr/>
        </p:nvSpPr>
        <p:spPr>
          <a:xfrm>
            <a:off x="1297151" y="12855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5" name="제목 1"/>
          <p:cNvSpPr txBox="1">
            <a:spLocks/>
          </p:cNvSpPr>
          <p:nvPr/>
        </p:nvSpPr>
        <p:spPr>
          <a:xfrm>
            <a:off x="992351" y="11613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6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3000" dirty="0" err="1">
                <a:ln>
                  <a:prstDash val="solid"/>
                </a:ln>
                <a:latin typeface="sasung" pitchFamily="2" charset="0"/>
                <a:ea typeface="+mn-ea"/>
              </a:rPr>
              <a:t>dìtiě</a:t>
            </a:r>
            <a:endParaRPr lang="ko-KR" altLang="en-US" sz="23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4354930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车站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2039196392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4000" dirty="0" err="1">
                <a:ln>
                  <a:prstDash val="solid"/>
                </a:ln>
                <a:latin typeface="sasung" pitchFamily="2" charset="0"/>
                <a:ea typeface="+mn-ea"/>
              </a:rPr>
              <a:t>chēzhàn</a:t>
            </a:r>
            <a:endParaRPr lang="ko-KR" altLang="en-US" sz="14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0384533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在</a:t>
            </a:r>
            <a:endParaRPr lang="ko-KR" altLang="en-US" sz="28000" dirty="0"/>
          </a:p>
        </p:txBody>
      </p:sp>
    </p:spTree>
    <p:extLst>
      <p:ext uri="{BB962C8B-B14F-4D97-AF65-F5344CB8AC3E}">
        <p14:creationId xmlns:p14="http://schemas.microsoft.com/office/powerpoint/2010/main" val="2970656545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8000" dirty="0" err="1">
                <a:ln>
                  <a:prstDash val="solid"/>
                </a:ln>
                <a:latin typeface="sasung" pitchFamily="2" charset="0"/>
                <a:ea typeface="+mn-ea"/>
              </a:rPr>
              <a:t>zài</a:t>
            </a:r>
            <a:endParaRPr lang="ko-KR" altLang="en-US" sz="28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7656554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4000" dirty="0">
                <a:ln>
                  <a:prstDash val="solid"/>
                </a:ln>
                <a:latin typeface="+mn-ea"/>
                <a:ea typeface="+mn-ea"/>
              </a:rPr>
              <a:t>十字路口</a:t>
            </a:r>
            <a:endParaRPr lang="ko-KR" altLang="en-US" sz="14000" dirty="0"/>
          </a:p>
        </p:txBody>
      </p:sp>
    </p:spTree>
    <p:extLst>
      <p:ext uri="{BB962C8B-B14F-4D97-AF65-F5344CB8AC3E}">
        <p14:creationId xmlns:p14="http://schemas.microsoft.com/office/powerpoint/2010/main" val="3995805166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71600" y="10089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1500" dirty="0" err="1">
                <a:ln>
                  <a:prstDash val="solid"/>
                </a:ln>
                <a:latin typeface="sasung" pitchFamily="2" charset="0"/>
                <a:ea typeface="+mn-ea"/>
              </a:rPr>
              <a:t>shízì</a:t>
            </a:r>
            <a:r>
              <a:rPr lang="en-US" altLang="ko-KR" sz="11500" dirty="0">
                <a:ln>
                  <a:prstDash val="solid"/>
                </a:ln>
                <a:latin typeface="sasung" pitchFamily="2" charset="0"/>
                <a:ea typeface="+mn-ea"/>
              </a:rPr>
              <a:t> </a:t>
            </a:r>
            <a:r>
              <a:rPr lang="en-US" altLang="ko-KR" sz="11500" dirty="0" err="1">
                <a:ln>
                  <a:prstDash val="solid"/>
                </a:ln>
                <a:latin typeface="sasung" pitchFamily="2" charset="0"/>
                <a:ea typeface="+mn-ea"/>
              </a:rPr>
              <a:t>lùkǒu</a:t>
            </a:r>
            <a:endParaRPr lang="ko-KR" altLang="en-US" sz="115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8105180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故宫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1328316145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3500" dirty="0" err="1">
                <a:ln>
                  <a:prstDash val="solid"/>
                </a:ln>
                <a:latin typeface="sasung" pitchFamily="2" charset="0"/>
                <a:ea typeface="+mn-ea"/>
              </a:rPr>
              <a:t>Gù</a:t>
            </a:r>
            <a:r>
              <a:rPr lang="en-US" altLang="ko-KR" sz="13500" dirty="0">
                <a:ln>
                  <a:prstDash val="solid"/>
                </a:ln>
                <a:latin typeface="sasung" pitchFamily="2" charset="0"/>
                <a:ea typeface="+mn-ea"/>
              </a:rPr>
              <a:t> </a:t>
            </a:r>
            <a:r>
              <a:rPr lang="en-US" altLang="ko-KR" sz="13500" dirty="0" err="1">
                <a:ln>
                  <a:prstDash val="solid"/>
                </a:ln>
                <a:latin typeface="sasung" pitchFamily="2" charset="0"/>
                <a:ea typeface="+mn-ea"/>
              </a:rPr>
              <a:t>Gōng</a:t>
            </a:r>
            <a:endParaRPr lang="ko-KR" altLang="en-US" sz="135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2186962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最好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12551879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61494" y="99083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30000" dirty="0" err="1">
                <a:latin typeface="sasung" pitchFamily="2" charset="0"/>
              </a:rPr>
              <a:t>nà</a:t>
            </a:r>
            <a:endParaRPr lang="ko-KR" altLang="en-US" sz="3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8627507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7000" dirty="0" err="1">
                <a:ln>
                  <a:prstDash val="solid"/>
                </a:ln>
                <a:latin typeface="sasung" pitchFamily="2" charset="0"/>
                <a:ea typeface="+mn-ea"/>
              </a:rPr>
              <a:t>zuìhǎo</a:t>
            </a:r>
            <a:endParaRPr lang="ko-KR" altLang="en-US" sz="17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032650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得</a:t>
            </a:r>
            <a:endParaRPr lang="ko-KR" altLang="en-US" sz="28000" dirty="0"/>
          </a:p>
        </p:txBody>
      </p:sp>
    </p:spTree>
    <p:extLst>
      <p:ext uri="{BB962C8B-B14F-4D97-AF65-F5344CB8AC3E}">
        <p14:creationId xmlns:p14="http://schemas.microsoft.com/office/powerpoint/2010/main" val="2187226319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3000" dirty="0" err="1">
                <a:ln>
                  <a:prstDash val="solid"/>
                </a:ln>
                <a:latin typeface="sasung" pitchFamily="2" charset="0"/>
                <a:ea typeface="+mn-ea"/>
              </a:rPr>
              <a:t>děi</a:t>
            </a:r>
            <a:endParaRPr lang="ko-KR" altLang="en-US" sz="23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997024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长</a:t>
            </a:r>
            <a:endParaRPr lang="ko-KR" altLang="en-US" sz="28000" dirty="0"/>
          </a:p>
        </p:txBody>
      </p:sp>
    </p:spTree>
    <p:extLst>
      <p:ext uri="{BB962C8B-B14F-4D97-AF65-F5344CB8AC3E}">
        <p14:creationId xmlns:p14="http://schemas.microsoft.com/office/powerpoint/2010/main" val="3812503505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  <a:ea typeface="+mn-ea"/>
              </a:rPr>
              <a:t>cháng</a:t>
            </a:r>
            <a:endParaRPr lang="ko-KR" altLang="en-US" sz="18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9358757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时间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3786608319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shíjiān</a:t>
            </a:r>
            <a:r>
              <a:rPr lang="en-US" altLang="ko-KR" sz="15000" dirty="0">
                <a:ln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15000" dirty="0"/>
          </a:p>
        </p:txBody>
      </p:sp>
    </p:spTree>
    <p:extLst>
      <p:ext uri="{BB962C8B-B14F-4D97-AF65-F5344CB8AC3E}">
        <p14:creationId xmlns:p14="http://schemas.microsoft.com/office/powerpoint/2010/main" val="800480634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分钟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4153159856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3200" dirty="0" err="1">
                <a:ln>
                  <a:prstDash val="solid"/>
                </a:ln>
                <a:latin typeface="sasung" pitchFamily="2" charset="0"/>
                <a:ea typeface="+mn-ea"/>
              </a:rPr>
              <a:t>fēnzhōng</a:t>
            </a:r>
            <a:r>
              <a:rPr lang="en-US" altLang="ko-KR" sz="15000" dirty="0">
                <a:ln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15000" dirty="0"/>
          </a:p>
        </p:txBody>
      </p:sp>
    </p:spTree>
    <p:extLst>
      <p:ext uri="{BB962C8B-B14F-4D97-AF65-F5344CB8AC3E}">
        <p14:creationId xmlns:p14="http://schemas.microsoft.com/office/powerpoint/2010/main" val="3612800828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500" dirty="0">
                <a:ln>
                  <a:prstDash val="solid"/>
                </a:ln>
                <a:latin typeface="+mn-ea"/>
                <a:ea typeface="+mn-ea"/>
              </a:rPr>
              <a:t>图书馆</a:t>
            </a:r>
            <a:endParaRPr lang="ko-KR" altLang="en-US" sz="18500" dirty="0"/>
          </a:p>
        </p:txBody>
      </p:sp>
    </p:spTree>
    <p:extLst>
      <p:ext uri="{BB962C8B-B14F-4D97-AF65-F5344CB8AC3E}">
        <p14:creationId xmlns:p14="http://schemas.microsoft.com/office/powerpoint/2010/main" val="15680153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给</a:t>
            </a:r>
            <a:endParaRPr lang="ko-KR" altLang="en-US" sz="28000" dirty="0"/>
          </a:p>
        </p:txBody>
      </p:sp>
    </p:spTree>
    <p:extLst>
      <p:ext uri="{BB962C8B-B14F-4D97-AF65-F5344CB8AC3E}">
        <p14:creationId xmlns:p14="http://schemas.microsoft.com/office/powerpoint/2010/main" val="4137654940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2000" dirty="0" err="1">
                <a:ln>
                  <a:prstDash val="solid"/>
                </a:ln>
                <a:latin typeface="sasung" pitchFamily="2" charset="0"/>
                <a:ea typeface="+mn-ea"/>
              </a:rPr>
              <a:t>túshūguǎn</a:t>
            </a:r>
            <a:endParaRPr lang="ko-KR" altLang="en-US" sz="12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6772696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sasung" pitchFamily="2" charset="0"/>
                <a:ea typeface="+mn-ea"/>
              </a:rPr>
              <a:t>哪里</a:t>
            </a:r>
            <a:endParaRPr lang="ko-KR" altLang="en-US" sz="26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5618894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5000" dirty="0" err="1">
                <a:ln>
                  <a:prstDash val="solid"/>
                </a:ln>
                <a:latin typeface="sasung" pitchFamily="2" charset="0"/>
                <a:ea typeface="+mn-ea"/>
              </a:rPr>
              <a:t>nǎli</a:t>
            </a:r>
            <a:r>
              <a:rPr lang="en-US" altLang="ko-KR" sz="25000" dirty="0">
                <a:ln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ko-KR" altLang="en-US" sz="25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0517153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这儿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284096875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n>
                  <a:prstDash val="solid"/>
                </a:ln>
                <a:latin typeface="sasung" pitchFamily="2" charset="0"/>
                <a:ea typeface="+mn-ea"/>
              </a:rPr>
              <a:t>zhèr</a:t>
            </a:r>
            <a:endParaRPr lang="ko-KR" altLang="en-US" sz="22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6537845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附近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2431621280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5000" dirty="0" err="1">
                <a:ln>
                  <a:prstDash val="solid"/>
                </a:ln>
                <a:latin typeface="sasung" pitchFamily="2" charset="0"/>
                <a:ea typeface="+mn-ea"/>
              </a:rPr>
              <a:t>fùjìn</a:t>
            </a:r>
            <a:endParaRPr lang="ko-KR" altLang="en-US" sz="25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3216831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超市</a:t>
            </a:r>
            <a:endParaRPr lang="ko-KR" altLang="en-US" sz="26000" dirty="0"/>
          </a:p>
        </p:txBody>
      </p:sp>
    </p:spTree>
    <p:extLst>
      <p:ext uri="{BB962C8B-B14F-4D97-AF65-F5344CB8AC3E}">
        <p14:creationId xmlns:p14="http://schemas.microsoft.com/office/powerpoint/2010/main" val="609271910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6000" dirty="0" err="1">
                <a:ln>
                  <a:prstDash val="solid"/>
                </a:ln>
                <a:latin typeface="sasung" pitchFamily="2" charset="0"/>
                <a:ea typeface="+mn-ea"/>
              </a:rPr>
              <a:t>chāoshì</a:t>
            </a:r>
            <a:r>
              <a:rPr lang="en-US" altLang="ko-KR" sz="16000" dirty="0">
                <a:ln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ko-KR" altLang="en-US" sz="16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3915407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远</a:t>
            </a:r>
            <a:endParaRPr lang="ko-KR" altLang="en-US" sz="28000" dirty="0"/>
          </a:p>
        </p:txBody>
      </p:sp>
    </p:spTree>
    <p:extLst>
      <p:ext uri="{BB962C8B-B14F-4D97-AF65-F5344CB8AC3E}">
        <p14:creationId xmlns:p14="http://schemas.microsoft.com/office/powerpoint/2010/main" val="1329658406"/>
      </p:ext>
    </p:extLst>
  </p:cSld>
  <p:clrMapOvr>
    <a:masterClrMapping/>
  </p:clrMapOvr>
</p:sld>
</file>

<file path=ppt/theme/theme1.xml><?xml version="1.0" encoding="utf-8"?>
<a:theme xmlns:a="http://schemas.openxmlformats.org/drawingml/2006/main" name="고등 한자">
  <a:themeElements>
    <a:clrScheme name="도시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고등 병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972</TotalTime>
  <Words>147</Words>
  <Application>Microsoft Office PowerPoint</Application>
  <PresentationFormat>화면 슬라이드 쇼(4:3)</PresentationFormat>
  <Paragraphs>106</Paragraphs>
  <Slides>106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106</vt:i4>
      </vt:variant>
    </vt:vector>
  </HeadingPairs>
  <TitlesOfParts>
    <vt:vector size="112" baseType="lpstr">
      <vt:lpstr>sasung</vt:lpstr>
      <vt:lpstr>宋体</vt:lpstr>
      <vt:lpstr>맑은 고딕</vt:lpstr>
      <vt:lpstr>Arial</vt:lpstr>
      <vt:lpstr>고등 한자</vt:lpstr>
      <vt:lpstr>고등 병음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hao</dc:title>
  <dc:creator>user3</dc:creator>
  <cp:lastModifiedBy>user</cp:lastModifiedBy>
  <cp:revision>199</cp:revision>
  <dcterms:created xsi:type="dcterms:W3CDTF">2017-07-04T02:57:39Z</dcterms:created>
  <dcterms:modified xsi:type="dcterms:W3CDTF">2022-01-25T01:49:48Z</dcterms:modified>
</cp:coreProperties>
</file>